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3596D-A043-35A1-E849-4DF4718BD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F6CD5B-971D-718C-544F-ABC24C666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1E5E46-7054-D73B-7D8B-FF410B10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DBB657-D7F4-F206-E351-56068AB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7693E-18BF-0E76-F7B2-65C51D65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967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5BD10-501E-A092-7F2F-C2EE642C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DF95F7-F0E1-CA84-F202-0CB396893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3042C8-FEA3-BE95-26BB-485BC62C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38D70-6D9B-8A53-0068-E70F3D43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EED658-A92A-3FB3-579D-F942ED54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45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950B01F-B91D-0F09-E006-F45F48B8C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320F99-2D0E-E06D-B383-500C7FF0B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65C98B-F507-E969-0397-3927C734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45357F-ED7A-7FA7-719E-699480AE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6B96F4-8076-F32E-0B98-56AE7547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08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D37EC-04CE-5BD1-E970-DBA6FB5D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3EE22A-A1FF-26F6-2CF3-6EF977B1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AF390-4FAF-33D1-C9B9-563C3FD7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071971-D0D4-A41E-4BF8-C29DF6E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7BD235-1373-DEC6-BE58-1ADEF33C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1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8B298D-BAC8-E82C-ABB2-A824E759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D962D1-4145-C2FD-B4BF-77F728F22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7E1D53-5886-5B94-13C2-2935F90F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7477F6-6300-54D5-E762-78BC8E4F5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B520A-D115-96BB-33EE-B7962A3D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88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89737-4A83-1B18-2213-719B1066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6FAD1-8B43-4DBD-1DA1-78477D4F4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220A67-3ABE-AA8C-E32F-79AB81F9F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37D8A7-2C50-9373-B767-C4D2641F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B3CCE6-722F-68F4-E3B4-58C050EB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7DA501-EB08-5F8F-AA44-EE78E4CE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41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107F7-0CE5-5077-1799-82F17DF2E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29E448-AD39-E3B6-08AF-A302DDDC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1EC07B-F640-CDE3-CC39-C3AE2EF3B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99D90-E6A8-B254-51E4-B28D67925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D4B6C6-CF08-1583-AD43-3CA96A774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F7703AC-2E90-759F-6E3A-424AA9F0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6A32531-C9B8-86C0-1943-EAABBB92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97F690-7638-5D60-2C27-10B8D829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96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0D711-1F3A-7D70-CD6A-F29B7F0F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3C5EC1-F3B1-ADD3-169F-ACC335B9C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2757B1-A58A-8FDC-E45A-3B57AEDE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4D88AA-58FB-EBA7-8F24-4C8B067A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74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77D35ED-5F0C-BA08-2A97-3B3BA8EB5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A891F3-62ED-B0B2-EBE9-5165E66D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47CB6E-B25B-DE70-D0FC-3BED5850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72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F6ECB-04A6-D599-C975-8F3C4430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615A7B-CDDC-7102-6189-F1B224E84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5C6050-DE8B-9836-9164-DE749DC9C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AA8F8-4D53-522D-8660-51D2D5B6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8AE92-EB34-22CD-BD54-C7B9653A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D42D68-BA7D-02C9-EC5D-D192780A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09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027A3-D62A-7473-895E-044261FF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0CD150-F524-AE86-33B1-F366E1A3B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AB704E-F35F-40D3-101E-AF0E49C92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DA2ACA-1DB0-E9D8-99D9-05884607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DA55DF-8BD9-86AD-BA27-805BE7BF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44D6C2-507B-740C-3666-ADCBD4EB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56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A71DDB-461F-C0C9-4854-F0310CD2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310D2E-2FCF-81FB-2E9C-A60C7BB43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D13ECC-960C-6ECB-8D4B-909280069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175727-582B-42B1-8085-AC20B229E90F}" type="datetimeFigureOut">
              <a:rPr lang="de-DE" smtClean="0"/>
              <a:t>19.05.2025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48E45-D3AF-983C-9098-D29289C50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96D485-57F5-CD1A-05A9-85A5EEEF8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8D1AE0-0A80-4577-8627-E2F2DD09D34A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E8067D-6365-8768-5682-8B7FC75E7AF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72580"/>
            <a:ext cx="531813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64318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A67D0-73D7-F55E-828D-6FD43531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4800">
                <a:solidFill>
                  <a:srgbClr val="FFFFFF"/>
                </a:solidFill>
              </a:rPr>
              <a:t>Studienarbeit Mikrocontroller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8BF78D-B3F3-8C1E-E033-464CAEFC2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de-DE" dirty="0"/>
              <a:t>Mikrocontroller über CAN mit Messtechnik im Fahrzeug verbinden um Auffälligkeiten der Messdaten zu kennzeichnen + externer Sensor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76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19071A-9A80-075E-DA9B-500703D6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Zielsetzung: Mikrocontroller über CAN mit Messtechnik im Fahrzeug verbinden um Auffälligkeiten der Messdaten zu kennzeichnen + externer Sensor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3E72C6-4AE1-9BA0-EEB6-EB3C3739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Was wurde erreicht?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Mikrocontroller kann über Transceiver CAN-Signale an Messtechnik senden.</a:t>
            </a:r>
          </a:p>
          <a:p>
            <a:r>
              <a:rPr lang="de-DE" sz="1800" dirty="0"/>
              <a:t>Es wurde ein CAN-Dauersignal angelegt</a:t>
            </a:r>
          </a:p>
          <a:p>
            <a:r>
              <a:rPr lang="de-DE" sz="1800" dirty="0"/>
              <a:t>Es wurden 5 Taster eingebunden, mit denen man jeweils ein Signal, aktuell Taster1-5, senden kann.</a:t>
            </a:r>
          </a:p>
          <a:p>
            <a:r>
              <a:rPr lang="de-DE" sz="1800" dirty="0"/>
              <a:t>Es wurde ein externer Temperatur-/ Feuchtigkeitssensor eingebunden.</a:t>
            </a:r>
          </a:p>
        </p:txBody>
      </p:sp>
    </p:spTree>
    <p:extLst>
      <p:ext uri="{BB962C8B-B14F-4D97-AF65-F5344CB8AC3E}">
        <p14:creationId xmlns:p14="http://schemas.microsoft.com/office/powerpoint/2010/main" val="365295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E8367-3FA5-D7DC-BF1F-13C70CCA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Verkabelung 1 Steckbrett</a:t>
            </a:r>
          </a:p>
        </p:txBody>
      </p:sp>
      <p:pic>
        <p:nvPicPr>
          <p:cNvPr id="5" name="Inhaltsplatzhalter 4" descr="Ein Bild, das Elektronik, Elektrische Leitungen, Elektrisches Bauelement, Steckplatine enthält.&#10;&#10;KI-generierte Inhalte können fehlerhaft sein.">
            <a:extLst>
              <a:ext uri="{FF2B5EF4-FFF2-40B4-BE49-F238E27FC236}">
                <a16:creationId xmlns:a16="http://schemas.microsoft.com/office/drawing/2014/main" id="{8A13AF01-A6EA-D9E0-3E32-1A1E2EB13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3" y="1796442"/>
            <a:ext cx="5801784" cy="4351338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C48F9E9-6795-4C86-AFDD-019B631F474B}"/>
              </a:ext>
            </a:extLst>
          </p:cNvPr>
          <p:cNvSpPr txBox="1"/>
          <p:nvPr/>
        </p:nvSpPr>
        <p:spPr>
          <a:xfrm>
            <a:off x="7195990" y="601957"/>
            <a:ext cx="470818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links nach rechts</a:t>
            </a:r>
          </a:p>
          <a:p>
            <a:endParaRPr lang="de-DE" dirty="0"/>
          </a:p>
          <a:p>
            <a:r>
              <a:rPr lang="de-DE" dirty="0"/>
              <a:t>Transceiver zu Mikrocontroller:</a:t>
            </a:r>
          </a:p>
          <a:p>
            <a:pPr marL="285750" indent="-285750">
              <a:buFontTx/>
              <a:buChar char="-"/>
            </a:pPr>
            <a:r>
              <a:rPr lang="de-DE" dirty="0"/>
              <a:t>CAN-RX und CAN-TX auf PB8 und PB9</a:t>
            </a:r>
          </a:p>
          <a:p>
            <a:pPr marL="285750" indent="-285750">
              <a:buFontTx/>
              <a:buChar char="-"/>
            </a:pPr>
            <a:r>
              <a:rPr lang="de-DE" dirty="0"/>
              <a:t>3,3V und Ground</a:t>
            </a:r>
          </a:p>
          <a:p>
            <a:r>
              <a:rPr lang="de-DE" dirty="0"/>
              <a:t>Transceiver zu Messtechnik:</a:t>
            </a:r>
          </a:p>
          <a:p>
            <a:pPr marL="285750" indent="-285750">
              <a:buFontTx/>
              <a:buChar char="-"/>
            </a:pPr>
            <a:r>
              <a:rPr lang="de-DE" dirty="0"/>
              <a:t>CAN High und Low + 2x Ground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Temperatur-/ Feuchtigkeitssensor</a:t>
            </a:r>
          </a:p>
          <a:p>
            <a:pPr marL="285750" indent="-285750">
              <a:buFontTx/>
              <a:buChar char="-"/>
            </a:pPr>
            <a:r>
              <a:rPr lang="de-DE" dirty="0"/>
              <a:t>3,3V und Ground</a:t>
            </a:r>
          </a:p>
          <a:p>
            <a:pPr marL="285750" indent="-285750">
              <a:buFontTx/>
              <a:buChar char="-"/>
            </a:pPr>
            <a:r>
              <a:rPr lang="de-DE" dirty="0"/>
              <a:t>PB1 auf CN3/D6</a:t>
            </a:r>
          </a:p>
          <a:p>
            <a:endParaRPr lang="de-DE" dirty="0"/>
          </a:p>
          <a:p>
            <a:r>
              <a:rPr lang="de-DE" dirty="0"/>
              <a:t>5x Taster: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Taster auf 3,3V (Steckbrücken)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1  auf CN3/D1 (PA0) 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2  auf CN3/D0 (PA1) 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3  auf CN1/D10 (PA2) 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4  auf CN3/D3 (PA3)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5  auf CN3/D7 (PA4)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Rot und Schwarz für 3,3V und Ground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650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9CC13-B963-7D07-898E-EE7CB2BA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Verkabelung 2 Mikrocontroller</a:t>
            </a:r>
          </a:p>
        </p:txBody>
      </p:sp>
      <p:pic>
        <p:nvPicPr>
          <p:cNvPr id="5" name="Inhaltsplatzhalter 4" descr="Ein Bild, das Elektronik, Elektrisches Bauelement, Elektronisches Bauteil, Schaltung enthält.&#10;&#10;KI-generierte Inhalte können fehlerhaft sein.">
            <a:extLst>
              <a:ext uri="{FF2B5EF4-FFF2-40B4-BE49-F238E27FC236}">
                <a16:creationId xmlns:a16="http://schemas.microsoft.com/office/drawing/2014/main" id="{812F7553-4E70-841F-88EB-52010DB3D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47A64A-F91F-CC09-1DE6-4184332E6643}"/>
              </a:ext>
            </a:extLst>
          </p:cNvPr>
          <p:cNvSpPr txBox="1"/>
          <p:nvPr/>
        </p:nvSpPr>
        <p:spPr>
          <a:xfrm>
            <a:off x="6940305" y="1404441"/>
            <a:ext cx="45622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Transceiver zu Mikrocontroller:</a:t>
            </a:r>
          </a:p>
          <a:p>
            <a:pPr marL="285750" indent="-285750">
              <a:buFontTx/>
              <a:buChar char="-"/>
            </a:pPr>
            <a:r>
              <a:rPr lang="de-DE" dirty="0"/>
              <a:t>CAN-RX und CAN-TX auf </a:t>
            </a:r>
          </a:p>
          <a:p>
            <a:pPr marL="285750" indent="-285750">
              <a:buFontTx/>
              <a:buChar char="-"/>
            </a:pPr>
            <a:r>
              <a:rPr lang="de-DE" dirty="0"/>
              <a:t>PB8 (CN1/D15) und PB9 (CN1/D14)</a:t>
            </a:r>
          </a:p>
          <a:p>
            <a:pPr marL="285750" indent="-285750">
              <a:buFontTx/>
              <a:buChar char="-"/>
            </a:pPr>
            <a:r>
              <a:rPr lang="de-DE" dirty="0"/>
              <a:t>CN2 -&gt; 3,3V und Ground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Temperatur-/ Feuchtigkeitssensor</a:t>
            </a:r>
          </a:p>
          <a:p>
            <a:pPr marL="285750" indent="-285750">
              <a:buFontTx/>
              <a:buChar char="-"/>
            </a:pPr>
            <a:r>
              <a:rPr lang="de-DE" dirty="0"/>
              <a:t>3,3V und Ground</a:t>
            </a:r>
          </a:p>
          <a:p>
            <a:pPr marL="285750" indent="-285750">
              <a:buFontTx/>
              <a:buChar char="-"/>
            </a:pPr>
            <a:r>
              <a:rPr lang="de-DE" dirty="0"/>
              <a:t>PB1 (CN3/D6)</a:t>
            </a:r>
          </a:p>
          <a:p>
            <a:endParaRPr lang="de-DE" dirty="0"/>
          </a:p>
          <a:p>
            <a:r>
              <a:rPr lang="de-DE" dirty="0"/>
              <a:t>5x Taster: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Taster auf 3,3V (Steckbrücken)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1 (T1) auf CN3/D1 (PA0) 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2 (T2) auf CN3/D0 (PA1) 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3 (T3) auf CN1/D10 (PA2) 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4 (T4) auf CN3/D3 (PA3)</a:t>
            </a:r>
          </a:p>
          <a:p>
            <a:pPr marL="285750" indent="-285750">
              <a:buFontTx/>
              <a:buChar char="-"/>
            </a:pPr>
            <a:r>
              <a:rPr lang="de-DE" dirty="0"/>
              <a:t>Taster 5 (T5) auf CN3/D7 (PA4)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Rot und Schwarz CN2 -&gt; 3,3V und Ground </a:t>
            </a:r>
          </a:p>
        </p:txBody>
      </p:sp>
    </p:spTree>
    <p:extLst>
      <p:ext uri="{BB962C8B-B14F-4D97-AF65-F5344CB8AC3E}">
        <p14:creationId xmlns:p14="http://schemas.microsoft.com/office/powerpoint/2010/main" val="339870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EDACC-B74C-3826-FE12-D98DA8C9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Verkabelung 3 Transceiver/Vector</a:t>
            </a:r>
          </a:p>
        </p:txBody>
      </p:sp>
      <p:pic>
        <p:nvPicPr>
          <p:cNvPr id="5" name="Inhaltsplatzhalter 4" descr="Ein Bild, das Kabel, Elektrische Leitungen, Elektronik, Werkzeug enthält.&#10;&#10;KI-generierte Inhalte können fehlerhaft sein.">
            <a:extLst>
              <a:ext uri="{FF2B5EF4-FFF2-40B4-BE49-F238E27FC236}">
                <a16:creationId xmlns:a16="http://schemas.microsoft.com/office/drawing/2014/main" id="{F827EFD0-E2A6-5B03-EF0F-6E2E382AF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2976"/>
            <a:ext cx="5105400" cy="382905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41188C1-67E4-FC1A-9237-08FB1406BD87}"/>
              </a:ext>
            </a:extLst>
          </p:cNvPr>
          <p:cNvSpPr txBox="1"/>
          <p:nvPr/>
        </p:nvSpPr>
        <p:spPr>
          <a:xfrm>
            <a:off x="765110" y="1628667"/>
            <a:ext cx="548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CAN-Transceiver Verbindung zu Vector-Messtechnik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B31601C-42C4-685F-41E3-2A2943364B05}"/>
              </a:ext>
            </a:extLst>
          </p:cNvPr>
          <p:cNvSpPr txBox="1"/>
          <p:nvPr/>
        </p:nvSpPr>
        <p:spPr>
          <a:xfrm>
            <a:off x="6778689" y="1605816"/>
            <a:ext cx="4334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Temperatur-/ Feuchtigkeitssensor DHT11</a:t>
            </a:r>
          </a:p>
          <a:p>
            <a:endParaRPr lang="de-DE" dirty="0"/>
          </a:p>
          <a:p>
            <a:r>
              <a:rPr lang="de-DE" dirty="0"/>
              <a:t>            CAN-Transceiver CN65HVD230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035B562-B1F5-64AF-1DF0-F68A3E07B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20" y="2603315"/>
            <a:ext cx="4641980" cy="3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845C6-D4D4-44EA-F0F0-C3F69474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Temperatur-/ Feuchtigkeitssensor Ausgabe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A9E0B9F-4E6E-183B-1A7F-521FC4FAD8E1}"/>
              </a:ext>
            </a:extLst>
          </p:cNvPr>
          <p:cNvSpPr txBox="1"/>
          <p:nvPr/>
        </p:nvSpPr>
        <p:spPr>
          <a:xfrm>
            <a:off x="3755337" y="1845949"/>
            <a:ext cx="40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Ausgabe der </a:t>
            </a:r>
            <a:r>
              <a:rPr lang="de-DE" dirty="0" err="1"/>
              <a:t>temp</a:t>
            </a:r>
            <a:r>
              <a:rPr lang="de-DE" dirty="0"/>
              <a:t> und </a:t>
            </a:r>
            <a:r>
              <a:rPr lang="de-DE" dirty="0" err="1"/>
              <a:t>humi</a:t>
            </a:r>
            <a:r>
              <a:rPr lang="de-DE" dirty="0"/>
              <a:t> zu sehen</a:t>
            </a:r>
          </a:p>
        </p:txBody>
      </p:sp>
      <p:pic>
        <p:nvPicPr>
          <p:cNvPr id="10" name="Inhaltsplatzhalter 9" descr="Ein Bild, das Text, Screenshot, Muster, Stoff enthält.&#10;&#10;KI-generierte Inhalte können fehlerhaft sein.">
            <a:extLst>
              <a:ext uri="{FF2B5EF4-FFF2-40B4-BE49-F238E27FC236}">
                <a16:creationId xmlns:a16="http://schemas.microsoft.com/office/drawing/2014/main" id="{18EA88B8-5130-19F9-5A03-DF7164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284" y="2370542"/>
            <a:ext cx="3848914" cy="3377779"/>
          </a:xfrm>
        </p:spPr>
      </p:pic>
    </p:spTree>
    <p:extLst>
      <p:ext uri="{BB962C8B-B14F-4D97-AF65-F5344CB8AC3E}">
        <p14:creationId xmlns:p14="http://schemas.microsoft.com/office/powerpoint/2010/main" val="147066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2A3A2-6758-70C2-2CF7-A831FC24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Cube MX Übersicht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1C414E2-0C46-8514-4504-9D628F216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620" y="2312078"/>
            <a:ext cx="3102544" cy="30804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23B5B4-1FAC-9E94-6BA5-C8D01186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45" y="2397967"/>
            <a:ext cx="3340298" cy="29945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F642FAA-69AF-7CC0-BE07-EA4E4F693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225" y="2397967"/>
            <a:ext cx="3715690" cy="21210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D050EEC-C38C-401A-ADCF-E6898E36689A}"/>
              </a:ext>
            </a:extLst>
          </p:cNvPr>
          <p:cNvSpPr txBox="1"/>
          <p:nvPr/>
        </p:nvSpPr>
        <p:spPr>
          <a:xfrm>
            <a:off x="909620" y="1690688"/>
            <a:ext cx="1073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CAN Konfiguration                                  </a:t>
            </a:r>
            <a:r>
              <a:rPr lang="de-DE" dirty="0" err="1"/>
              <a:t>Timer</a:t>
            </a:r>
            <a:r>
              <a:rPr lang="de-DE" dirty="0"/>
              <a:t> Konfiguration                                     </a:t>
            </a:r>
            <a:r>
              <a:rPr lang="de-DE" dirty="0" err="1"/>
              <a:t>GPIO´s</a:t>
            </a:r>
            <a:r>
              <a:rPr lang="de-DE" dirty="0"/>
              <a:t> Konfiguration</a:t>
            </a:r>
          </a:p>
        </p:txBody>
      </p:sp>
    </p:spTree>
    <p:extLst>
      <p:ext uri="{BB962C8B-B14F-4D97-AF65-F5344CB8AC3E}">
        <p14:creationId xmlns:p14="http://schemas.microsoft.com/office/powerpoint/2010/main" val="178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FEC5C-86F8-31D9-0DFA-E10061CB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Code-Struktur 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DD6933-2647-9E66-820A-92B30330D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Gestartet habe ich mit einem neuen Projekt, bei dem ich wie im Video den USART1 verwendet habe. </a:t>
            </a:r>
          </a:p>
          <a:p>
            <a:pPr marL="0" indent="0">
              <a:buNone/>
            </a:pPr>
            <a:r>
              <a:rPr lang="de-DE" sz="1800" dirty="0"/>
              <a:t>Mein erstes Ziel war es zu dieser Ausgabe dann gleich noch meine 5 Taster einzubinden.</a:t>
            </a:r>
          </a:p>
          <a:p>
            <a:pPr marL="0" indent="0">
              <a:buNone/>
            </a:pPr>
            <a:r>
              <a:rPr lang="de-DE" sz="1800" dirty="0"/>
              <a:t>Dann wollte ich alles auf die CAN-Ausgabe „spiegeln“. </a:t>
            </a:r>
          </a:p>
          <a:p>
            <a:pPr marL="0" indent="0">
              <a:buNone/>
            </a:pPr>
            <a:r>
              <a:rPr lang="de-DE" sz="1800" dirty="0"/>
              <a:t>Den CAN-Code habe ich aus dem Skript übernommen und dann für mich abgeändert. </a:t>
            </a:r>
          </a:p>
          <a:p>
            <a:pPr marL="0" indent="0">
              <a:buNone/>
            </a:pPr>
            <a:r>
              <a:rPr lang="de-DE" sz="1800" dirty="0"/>
              <a:t>Es hat mir nur sehr viel Zeit gekostet ein CAN-Signal auf der Messtechnik zu empfangen. Viel herumprobieren, Code überprüft rauf runter, deswegen ist auch ein CAN-Filter vorhanden, obwohl ich keine eingehenden Signale habe und ich habe sogar noch extra Masse zum CAN High/Low-Kabel angefügt um gleiche Masse auf Mikrocontroller und Messtechnik zu haben. Zudem wird ja noch eine Testnachricht gesendet, welche ich dann drin belassen habe um ein dauerhaftes CAN-Signal zu sehen, welches mir ja auch zeigt das das System aktiv ist. Letztendlich musste ich viel am Code anpassen und mein CAN-Kabel war dann noch ein Problem, was ich bis jetzt nicht verstehe warum.</a:t>
            </a:r>
          </a:p>
          <a:p>
            <a:pPr marL="0" indent="0">
              <a:buNone/>
            </a:pPr>
            <a:r>
              <a:rPr lang="de-DE" sz="1800" dirty="0"/>
              <a:t>Als das dann irgendwann alles funktioniert hatte, habe ich zu guter Letzt den externen Temperatur-/ Feuchtigkeitssensor noch implementiert. </a:t>
            </a:r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9628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CD67C-7588-96B5-5361-56355389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90A516-F305-44A8-2F76-5953CA4BC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Verkabelung/Taster Automotive gerecht aufbauen.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Externe Uhr implementieren um immer synchronisierte Uhrzeit der Signale zu haben, auch z.B. bei Messtechnikneustart.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Taster 1-5 umbenennen direkt in Fehlerausgabe z.B. </a:t>
            </a:r>
          </a:p>
          <a:p>
            <a:pPr marL="0" indent="0">
              <a:buNone/>
            </a:pPr>
            <a:r>
              <a:rPr lang="de-DE" sz="2400" dirty="0"/>
              <a:t>für Taster 1 -&gt; Blindheit erkannt.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Temperatur-/ Feuchtigkeitssensor außen am Fahrzeug anbringen und Information an Messtechnik weitergeben, damit man auch diese Umgebungsbedingung zum Fehlerbild hat. </a:t>
            </a:r>
          </a:p>
        </p:txBody>
      </p:sp>
    </p:spTree>
    <p:extLst>
      <p:ext uri="{BB962C8B-B14F-4D97-AF65-F5344CB8AC3E}">
        <p14:creationId xmlns:p14="http://schemas.microsoft.com/office/powerpoint/2010/main" val="32701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Microsoft Office PowerPoint</Application>
  <PresentationFormat>Breitbild</PresentationFormat>
  <Paragraphs>75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</vt:lpstr>
      <vt:lpstr>Studienarbeit Mikrocontroller</vt:lpstr>
      <vt:lpstr>Zielsetzung: Mikrocontroller über CAN mit Messtechnik im Fahrzeug verbinden um Auffälligkeiten der Messdaten zu kennzeichnen + externer Sensor</vt:lpstr>
      <vt:lpstr>Verkabelung 1 Steckbrett</vt:lpstr>
      <vt:lpstr>Verkabelung 2 Mikrocontroller</vt:lpstr>
      <vt:lpstr>Verkabelung 3 Transceiver/Vector</vt:lpstr>
      <vt:lpstr>Temperatur-/ Feuchtigkeitssensor Ausgabe</vt:lpstr>
      <vt:lpstr>Cube MX Übersicht</vt:lpstr>
      <vt:lpstr>Code-Struktur Vorgehensweise</vt:lpstr>
      <vt:lpstr>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Meyer, Tobias (I/EZ-O2)</dc:creator>
  <cp:lastModifiedBy>Meyer, Tobias (I/EZ-O2)</cp:lastModifiedBy>
  <cp:revision>17</cp:revision>
  <dcterms:created xsi:type="dcterms:W3CDTF">2025-05-15T11:17:35Z</dcterms:created>
  <dcterms:modified xsi:type="dcterms:W3CDTF">2025-05-19T15:26:07Z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Office:8</vt:lpwstr>
  </property>
  <property fmtid="{D5CDD505-2E9C-101B-9397-08002B2CF9AE}" pid="3" name="ClassificationContentMarkingFooterText">
    <vt:lpwstr>INTERNAL</vt:lpwstr>
  </property>
</Properties>
</file>